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3" r:id="rId23"/>
    <p:sldId id="284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D7BC74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3" y="1886881"/>
                <a:ext cx="118498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40</cp:revision>
  <dcterms:created xsi:type="dcterms:W3CDTF">2021-07-18T10:06:14Z</dcterms:created>
  <dcterms:modified xsi:type="dcterms:W3CDTF">2021-07-31T15:20:16Z</dcterms:modified>
</cp:coreProperties>
</file>